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56" r:id="rId2"/>
    <p:sldId id="273" r:id="rId3"/>
    <p:sldId id="270" r:id="rId4"/>
    <p:sldId id="271" r:id="rId5"/>
    <p:sldId id="272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74" r:id="rId15"/>
    <p:sldId id="265" r:id="rId16"/>
    <p:sldId id="266" r:id="rId17"/>
    <p:sldId id="267" r:id="rId18"/>
    <p:sldId id="268" r:id="rId19"/>
    <p:sldId id="269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4F559"/>
    <a:srgbClr val="D62EB2"/>
    <a:srgbClr val="A8082E"/>
    <a:srgbClr val="E5F834"/>
    <a:srgbClr val="A9DA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28" d="100"/>
          <a:sy n="28" d="100"/>
        </p:scale>
        <p:origin x="-42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F18BC8-483F-4BED-8503-215854A58794}" type="datetimeFigureOut">
              <a:rPr lang="ru-RU" smtClean="0"/>
              <a:pPr/>
              <a:t>23.08.2015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1F932E-B8E5-4FDE-94FD-CB4B258AE06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16322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1F932E-B8E5-4FDE-94FD-CB4B258AE06C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1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B41EF-9902-4A42-9CCA-8E61622BFCE2}" type="datetimeFigureOut">
              <a:rPr lang="ru-RU" smtClean="0"/>
              <a:pPr/>
              <a:t>23.08.2015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1A9E9-8675-4D48-9503-4DE2B4752E3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B41EF-9902-4A42-9CCA-8E61622BFCE2}" type="datetimeFigureOut">
              <a:rPr lang="ru-RU" smtClean="0"/>
              <a:pPr/>
              <a:t>23.08.2015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1A9E9-8675-4D48-9503-4DE2B4752E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B41EF-9902-4A42-9CCA-8E61622BFCE2}" type="datetimeFigureOut">
              <a:rPr lang="ru-RU" smtClean="0"/>
              <a:pPr/>
              <a:t>23.08.2015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1A9E9-8675-4D48-9503-4DE2B4752E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B41EF-9902-4A42-9CCA-8E61622BFCE2}" type="datetimeFigureOut">
              <a:rPr lang="ru-RU" smtClean="0"/>
              <a:pPr/>
              <a:t>23.08.2015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1A9E9-8675-4D48-9503-4DE2B4752E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7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B41EF-9902-4A42-9CCA-8E61622BFCE2}" type="datetimeFigureOut">
              <a:rPr lang="ru-RU" smtClean="0"/>
              <a:pPr/>
              <a:t>23.08.2015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6"/>
            <a:ext cx="762000" cy="365125"/>
          </a:xfrm>
        </p:spPr>
        <p:txBody>
          <a:bodyPr/>
          <a:lstStyle/>
          <a:p>
            <a:fld id="{0C01A9E9-8675-4D48-9503-4DE2B4752E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B41EF-9902-4A42-9CCA-8E61622BFCE2}" type="datetimeFigureOut">
              <a:rPr lang="ru-RU" smtClean="0"/>
              <a:pPr/>
              <a:t>23.08.2015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1A9E9-8675-4D48-9503-4DE2B4752E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1535113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1" y="2362201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362201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B41EF-9902-4A42-9CCA-8E61622BFCE2}" type="datetimeFigureOut">
              <a:rPr lang="ru-RU" smtClean="0"/>
              <a:pPr/>
              <a:t>23.08.2015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1A9E9-8675-4D48-9503-4DE2B4752E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B41EF-9902-4A42-9CCA-8E61622BFCE2}" type="datetimeFigureOut">
              <a:rPr lang="ru-RU" smtClean="0"/>
              <a:pPr/>
              <a:t>23.08.2015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1A9E9-8675-4D48-9503-4DE2B4752E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B41EF-9902-4A42-9CCA-8E61622BFCE2}" type="datetimeFigureOut">
              <a:rPr lang="ru-RU" smtClean="0"/>
              <a:pPr/>
              <a:t>23.08.2015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1A9E9-8675-4D48-9503-4DE2B4752E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1" y="1524001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B41EF-9902-4A42-9CCA-8E61622BFCE2}" type="datetimeFigureOut">
              <a:rPr lang="ru-RU" smtClean="0"/>
              <a:pPr/>
              <a:t>23.08.2015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1A9E9-8675-4D48-9503-4DE2B4752E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B41EF-9902-4A42-9CCA-8E61622BFCE2}" type="datetimeFigureOut">
              <a:rPr lang="ru-RU" smtClean="0"/>
              <a:pPr/>
              <a:t>23.08.2015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1A9E9-8675-4D48-9503-4DE2B4752E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6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318B41EF-9902-4A42-9CCA-8E61622BFCE2}" type="datetimeFigureOut">
              <a:rPr lang="ru-RU" smtClean="0"/>
              <a:pPr/>
              <a:t>23.08.2015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6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6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0C01A9E9-8675-4D48-9503-4DE2B4752E3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1"/>
            <a:ext cx="7211144" cy="923702"/>
          </a:xfrm>
        </p:spPr>
        <p:txBody>
          <a:bodyPr>
            <a:normAutofit fontScale="90000"/>
          </a:bodyPr>
          <a:lstStyle/>
          <a:p>
            <a:r>
              <a:rPr lang="ru-RU" sz="4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Book Antiqua" pitchFamily="18" charset="0"/>
              </a:rPr>
              <a:t>Воспитатель МДОУ №22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11" name="Текст 10"/>
          <p:cNvSpPr>
            <a:spLocks noGrp="1"/>
          </p:cNvSpPr>
          <p:nvPr>
            <p:ph type="body" idx="2"/>
          </p:nvPr>
        </p:nvSpPr>
        <p:spPr>
          <a:xfrm>
            <a:off x="539552" y="1412777"/>
            <a:ext cx="3240360" cy="4602163"/>
          </a:xfrm>
        </p:spPr>
        <p:txBody>
          <a:bodyPr>
            <a:normAutofit/>
          </a:bodyPr>
          <a:lstStyle/>
          <a:p>
            <a:r>
              <a:rPr lang="ru-RU" sz="40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Century" pitchFamily="18" charset="0"/>
              </a:rPr>
              <a:t>Вантеева</a:t>
            </a:r>
            <a:r>
              <a:rPr lang="ru-RU" sz="4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Century" pitchFamily="18" charset="0"/>
              </a:rPr>
              <a:t> </a:t>
            </a:r>
            <a:r>
              <a:rPr lang="ru-RU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Century" pitchFamily="18" charset="0"/>
              </a:rPr>
              <a:t>Татьяна </a:t>
            </a:r>
            <a:r>
              <a:rPr lang="ru-RU" sz="4000" dirty="0" smtClean="0">
                <a:solidFill>
                  <a:srgbClr val="64F559"/>
                </a:solidFill>
                <a:latin typeface="Century" pitchFamily="18" charset="0"/>
              </a:rPr>
              <a:t>Николаевна</a:t>
            </a:r>
            <a:endParaRPr lang="ru-RU" sz="4000" dirty="0">
              <a:solidFill>
                <a:srgbClr val="64F559"/>
              </a:solidFill>
              <a:latin typeface="Century" pitchFamily="18" charset="0"/>
            </a:endParaRPr>
          </a:p>
        </p:txBody>
      </p:sp>
      <p:pic>
        <p:nvPicPr>
          <p:cNvPr id="1027" name="Picture 3" descr="C:\Documents and Settings\Admin\Рабочий стол\Новая папка (2)\DSC_022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67944" y="836617"/>
            <a:ext cx="4706072" cy="5700589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advClick="0" advTm="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7030A0"/>
                </a:solidFill>
              </a:rPr>
              <a:t>… </a:t>
            </a:r>
            <a:r>
              <a:rPr lang="ru-RU" dirty="0" smtClean="0">
                <a:solidFill>
                  <a:srgbClr val="00B0F0"/>
                </a:solidFill>
              </a:rPr>
              <a:t>да</a:t>
            </a:r>
            <a:r>
              <a:rPr lang="ru-RU" dirty="0" smtClean="0"/>
              <a:t> </a:t>
            </a:r>
            <a:r>
              <a:rPr lang="ru-RU" dirty="0" smtClean="0">
                <a:solidFill>
                  <a:srgbClr val="7030A0"/>
                </a:solidFill>
              </a:rPr>
              <a:t>с</a:t>
            </a:r>
            <a:r>
              <a:rPr lang="ru-RU" dirty="0" smtClean="0"/>
              <a:t> </a:t>
            </a:r>
            <a:r>
              <a:rPr lang="ru-RU" dirty="0" smtClean="0">
                <a:solidFill>
                  <a:srgbClr val="00B0F0"/>
                </a:solidFill>
              </a:rPr>
              <a:t>подснежниками</a:t>
            </a:r>
            <a:r>
              <a:rPr lang="ru-RU" dirty="0" smtClean="0"/>
              <a:t> </a:t>
            </a:r>
            <a:r>
              <a:rPr lang="ru-RU" dirty="0" smtClean="0">
                <a:solidFill>
                  <a:srgbClr val="7030A0"/>
                </a:solidFill>
              </a:rPr>
              <a:t>танцевала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9218" name="Picture 2" descr="C:\Documents and Settings\Admin\Рабочий стол\Новая папка (2)\DSC_012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12776"/>
            <a:ext cx="9144000" cy="54452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rgbClr val="64F559"/>
                </a:solidFill>
              </a:rPr>
              <a:t>И</a:t>
            </a:r>
            <a:r>
              <a:rPr lang="ru-RU" dirty="0" smtClean="0"/>
              <a:t> 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змейкою</a:t>
            </a:r>
            <a:r>
              <a:rPr lang="ru-RU" dirty="0" smtClean="0"/>
              <a:t> </a:t>
            </a:r>
            <a:r>
              <a:rPr lang="ru-RU" dirty="0" smtClean="0">
                <a:solidFill>
                  <a:srgbClr val="64F559"/>
                </a:solidFill>
              </a:rPr>
              <a:t>мы</a:t>
            </a:r>
            <a:r>
              <a:rPr lang="ru-RU" dirty="0" smtClean="0"/>
              <a:t> 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ходили</a:t>
            </a:r>
            <a:endParaRPr lang="ru-RU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11266" name="Picture 2" descr="C:\Documents and Settings\Admin\Рабочий стол\Новая папка (2)\Фото-000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06303" y="1600200"/>
            <a:ext cx="3531394" cy="47085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6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64F559"/>
                </a:solidFill>
              </a:rPr>
              <a:t>Физкультуру</a:t>
            </a:r>
            <a:r>
              <a:rPr lang="ru-RU" dirty="0" smtClean="0"/>
              <a:t> </a:t>
            </a:r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мы</a:t>
            </a:r>
            <a:r>
              <a:rPr lang="ru-RU" dirty="0" smtClean="0"/>
              <a:t> </a:t>
            </a:r>
            <a:r>
              <a:rPr lang="ru-RU" dirty="0" smtClean="0">
                <a:solidFill>
                  <a:srgbClr val="FFFF00"/>
                </a:solidFill>
              </a:rPr>
              <a:t>любили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12290" name="Picture 2" descr="C:\Documents and Settings\Admin\Рабочий стол\Новая папка (2)\Фото-050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40768"/>
            <a:ext cx="9143999" cy="55172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Танцевали</a:t>
            </a:r>
            <a:r>
              <a:rPr lang="ru-RU" dirty="0" smtClean="0"/>
              <a:t> </a:t>
            </a:r>
            <a:r>
              <a:rPr lang="ru-RU" dirty="0" smtClean="0">
                <a:solidFill>
                  <a:srgbClr val="FF0000"/>
                </a:solidFill>
              </a:rPr>
              <a:t>мы</a:t>
            </a:r>
            <a:endParaRPr lang="ru-RU" dirty="0">
              <a:solidFill>
                <a:srgbClr val="D62EB2"/>
              </a:solidFill>
            </a:endParaRPr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96752"/>
            <a:ext cx="9144000" cy="5661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B0F0"/>
                </a:solidFill>
              </a:rPr>
              <a:t>И </a:t>
            </a:r>
            <a:r>
              <a:rPr lang="ru-RU" dirty="0" smtClean="0">
                <a:solidFill>
                  <a:srgbClr val="D62EB2"/>
                </a:solidFill>
              </a:rPr>
              <a:t>пели</a:t>
            </a:r>
            <a:endParaRPr lang="ru-RU" dirty="0"/>
          </a:p>
        </p:txBody>
      </p:sp>
      <p:pic>
        <p:nvPicPr>
          <p:cNvPr id="15362" name="Picture 2" descr="C:\Documents and Settings\Admin\Рабочий стол\PHOT000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412776"/>
            <a:ext cx="9144000" cy="54452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600" decel="100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600" decel="100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00" decel="100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00" decel="100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D62EB2"/>
                </a:solidFill>
              </a:rPr>
              <a:t>На </a:t>
            </a:r>
            <a:r>
              <a:rPr lang="ru-RU" dirty="0" smtClean="0">
                <a:solidFill>
                  <a:srgbClr val="64F559"/>
                </a:solidFill>
              </a:rPr>
              <a:t>парад</a:t>
            </a:r>
            <a:r>
              <a:rPr lang="ru-RU" dirty="0" smtClean="0"/>
              <a:t> </a:t>
            </a:r>
            <a:r>
              <a:rPr lang="ru-RU" dirty="0" smtClean="0">
                <a:solidFill>
                  <a:srgbClr val="00B0F0"/>
                </a:solidFill>
              </a:rPr>
              <a:t>сходить</a:t>
            </a:r>
            <a:r>
              <a:rPr lang="ru-RU" dirty="0" smtClean="0"/>
              <a:t> </a:t>
            </a:r>
            <a:r>
              <a:rPr lang="ru-RU" dirty="0" smtClean="0">
                <a:solidFill>
                  <a:srgbClr val="FFFF00"/>
                </a:solidFill>
              </a:rPr>
              <a:t>успели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14338" name="Picture 2" descr="C:\Documents and Settings\Admin\Рабочий стол\Новая папка (2)\Фото-003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340768"/>
            <a:ext cx="9143999" cy="55172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314602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64F559"/>
                </a:solidFill>
              </a:rPr>
              <a:t>Спасибо</a:t>
            </a:r>
            <a:r>
              <a:rPr lang="ru-RU" dirty="0" smtClean="0"/>
              <a:t> </a:t>
            </a:r>
            <a:r>
              <a:rPr lang="ru-RU" dirty="0" smtClean="0">
                <a:solidFill>
                  <a:srgbClr val="FF0000"/>
                </a:solidFill>
              </a:rPr>
              <a:t>всем</a:t>
            </a:r>
            <a:r>
              <a:rPr lang="ru-RU" dirty="0" smtClean="0"/>
              <a:t> </a:t>
            </a:r>
            <a:r>
              <a:rPr lang="ru-RU" dirty="0" smtClean="0">
                <a:solidFill>
                  <a:srgbClr val="FFFF00"/>
                </a:solidFill>
              </a:rPr>
              <a:t>за </a:t>
            </a:r>
            <a:r>
              <a:rPr lang="ru-RU" dirty="0" smtClean="0">
                <a:solidFill>
                  <a:srgbClr val="00B0F0"/>
                </a:solidFill>
              </a:rPr>
              <a:t>внимание</a:t>
            </a:r>
            <a:r>
              <a:rPr lang="ru-RU" dirty="0" smtClean="0">
                <a:solidFill>
                  <a:srgbClr val="FFFF00"/>
                </a:solidFill>
              </a:rPr>
              <a:t>!</a:t>
            </a:r>
            <a:r>
              <a:rPr lang="ru-RU" dirty="0" smtClean="0">
                <a:solidFill>
                  <a:srgbClr val="64F559"/>
                </a:solidFill>
              </a:rPr>
              <a:t>!</a:t>
            </a:r>
            <a:r>
              <a:rPr lang="ru-RU" dirty="0" smtClean="0">
                <a:solidFill>
                  <a:srgbClr val="00B0F0"/>
                </a:solidFill>
              </a:rPr>
              <a:t>!</a:t>
            </a:r>
            <a:endParaRPr lang="ru-RU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910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12" decel="50000" autoRev="1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72" fill="hold">
                                          <p:stCondLst>
                                            <p:cond delay="172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ntr" presetSubtype="0" accel="5000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Documents and Settings\Admin\Рабочий стол\Новая папка (2)\DSC_01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84784"/>
            <a:ext cx="9144000" cy="537321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763689" y="260648"/>
            <a:ext cx="4982783" cy="923330"/>
          </a:xfrm>
          <a:prstGeom prst="rect">
            <a:avLst/>
          </a:prstGeom>
          <a:gradFill flip="none" rotWithShape="1">
            <a:gsLst>
              <a:gs pos="0">
                <a:schemeClr val="accent6">
                  <a:shade val="60000"/>
                </a:schemeClr>
              </a:gs>
              <a:gs pos="33000">
                <a:schemeClr val="accent6">
                  <a:tint val="86500"/>
                </a:schemeClr>
              </a:gs>
              <a:gs pos="46750">
                <a:schemeClr val="accent6">
                  <a:tint val="71000"/>
                  <a:satMod val="112000"/>
                </a:schemeClr>
              </a:gs>
              <a:gs pos="53000">
                <a:schemeClr val="accent6">
                  <a:tint val="71000"/>
                  <a:satMod val="112000"/>
                </a:schemeClr>
              </a:gs>
              <a:gs pos="68000">
                <a:schemeClr val="accent6">
                  <a:tint val="86000"/>
                </a:schemeClr>
              </a:gs>
              <a:gs pos="100000">
                <a:schemeClr val="accent6">
                  <a:shade val="60000"/>
                </a:schemeClr>
              </a:gs>
            </a:gsLst>
            <a:lin ang="10800000" scaled="1"/>
            <a:tileRect/>
          </a:gradFill>
          <a:ln>
            <a:solidFill>
              <a:schemeClr val="bg1">
                <a:lumMod val="95000"/>
                <a:lumOff val="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i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B0F0"/>
                </a:solidFill>
              </a:rPr>
              <a:t>Я</a:t>
            </a:r>
            <a:r>
              <a:rPr lang="ru-RU" sz="5400" b="1" i="1" u="sng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ru-RU" sz="5400" b="1" i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и </a:t>
            </a:r>
            <a:r>
              <a:rPr lang="ru-RU" sz="5400" b="1" i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мои</a:t>
            </a:r>
            <a:r>
              <a:rPr lang="ru-RU" sz="5400" b="1" i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ru-RU" sz="5400" b="1" i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64F559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детки</a:t>
            </a:r>
            <a:r>
              <a:rPr lang="ru-RU" sz="5400" b="1" i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.</a:t>
            </a:r>
            <a:endParaRPr lang="ru-RU" sz="5400" b="1" i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1143000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Маленькие</a:t>
            </a:r>
            <a:r>
              <a:rPr lang="ru-RU" dirty="0" smtClean="0"/>
              <a:t> </a:t>
            </a:r>
            <a:r>
              <a:rPr lang="ru-RU" dirty="0" smtClean="0">
                <a:solidFill>
                  <a:srgbClr val="D62EB2"/>
                </a:solidFill>
              </a:rPr>
              <a:t>актёры</a:t>
            </a:r>
            <a:r>
              <a:rPr lang="ru-RU" dirty="0" smtClean="0">
                <a:solidFill>
                  <a:srgbClr val="FF0000"/>
                </a:solidFill>
              </a:rPr>
              <a:t>.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3074" name="Picture 2" descr="C:\Documents and Settings\Admin\Рабочий стол\Новая папка (2)\Фото-02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412776"/>
            <a:ext cx="6876256" cy="530120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duotone>
              <a:schemeClr val="bg2">
                <a:shade val="3000"/>
                <a:satMod val="110000"/>
              </a:schemeClr>
              <a:schemeClr val="bg2">
                <a:tint val="60000"/>
                <a:satMod val="425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Admin\Рабочий стол\Новая папка (2)\Фото-01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824" y="1"/>
            <a:ext cx="6156176" cy="6857999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 rot="20602226">
            <a:off x="-12349" y="1081227"/>
            <a:ext cx="3799226" cy="107721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i="1" dirty="0" smtClean="0">
                <a:solidFill>
                  <a:srgbClr val="E5F834"/>
                </a:solidFill>
              </a:rPr>
              <a:t>Постановка</a:t>
            </a:r>
            <a:r>
              <a:rPr lang="ru-RU" sz="3200" dirty="0" smtClean="0"/>
              <a:t> </a:t>
            </a:r>
            <a:r>
              <a:rPr lang="ru-RU" sz="3200" i="1" dirty="0" smtClean="0">
                <a:solidFill>
                  <a:srgbClr val="00B0F0"/>
                </a:solidFill>
              </a:rPr>
              <a:t>сказки </a:t>
            </a:r>
            <a:r>
              <a:rPr lang="ru-RU" sz="3200" b="1" i="1" dirty="0" smtClean="0">
                <a:solidFill>
                  <a:srgbClr val="FF0000"/>
                </a:solidFill>
              </a:rPr>
              <a:t>«Курочка ряба»</a:t>
            </a:r>
            <a:endParaRPr lang="ru-RU" sz="32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И</a:t>
            </a:r>
            <a:r>
              <a:rPr lang="ru-RU" dirty="0" smtClean="0"/>
              <a:t> </a:t>
            </a:r>
            <a:r>
              <a:rPr lang="ru-RU" dirty="0" smtClean="0">
                <a:solidFill>
                  <a:schemeClr val="tx1"/>
                </a:solidFill>
              </a:rPr>
              <a:t>на</a:t>
            </a:r>
            <a:r>
              <a:rPr lang="ru-RU" dirty="0" smtClean="0"/>
              <a:t> </a:t>
            </a:r>
            <a:r>
              <a:rPr lang="ru-RU" dirty="0" smtClean="0">
                <a:solidFill>
                  <a:srgbClr val="FF0000"/>
                </a:solidFill>
              </a:rPr>
              <a:t>телевидении</a:t>
            </a:r>
            <a:r>
              <a:rPr lang="ru-RU" dirty="0" smtClean="0"/>
              <a:t> </a:t>
            </a:r>
            <a:r>
              <a:rPr lang="ru-RU" dirty="0" smtClean="0">
                <a:solidFill>
                  <a:srgbClr val="64F559"/>
                </a:solidFill>
              </a:rPr>
              <a:t>успела</a:t>
            </a:r>
            <a:r>
              <a:rPr lang="ru-RU" dirty="0" smtClean="0"/>
              <a:t> </a:t>
            </a:r>
            <a:r>
              <a:rPr lang="ru-RU" dirty="0" smtClean="0">
                <a:solidFill>
                  <a:srgbClr val="D62EB2"/>
                </a:solidFill>
              </a:rPr>
              <a:t>поработать</a:t>
            </a:r>
            <a:r>
              <a:rPr lang="ru-RU" dirty="0" smtClean="0">
                <a:solidFill>
                  <a:srgbClr val="00B0F0"/>
                </a:solidFill>
              </a:rPr>
              <a:t>!</a:t>
            </a:r>
            <a:endParaRPr lang="ru-RU" dirty="0">
              <a:solidFill>
                <a:srgbClr val="D62EB2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 descr="C:\Documents and Settings\Admin\Рабочий стол\Новая папка (2)\DSC_015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56792"/>
            <a:ext cx="9144000" cy="53012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Documents and Settings\Admin\Рабочий стол\PHOT04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96463"/>
            <a:ext cx="9144000" cy="5861537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422031" y="0"/>
            <a:ext cx="8229600" cy="980728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И </a:t>
            </a:r>
            <a:r>
              <a:rPr lang="ru-RU" dirty="0" smtClean="0">
                <a:solidFill>
                  <a:srgbClr val="64F559"/>
                </a:solidFill>
              </a:rPr>
              <a:t>на</a:t>
            </a:r>
            <a:r>
              <a:rPr lang="ru-RU" dirty="0" smtClean="0"/>
              <a:t> </a:t>
            </a:r>
            <a:r>
              <a:rPr lang="ru-RU" dirty="0" smtClean="0">
                <a:solidFill>
                  <a:srgbClr val="00B0F0"/>
                </a:solidFill>
              </a:rPr>
              <a:t>метле</a:t>
            </a:r>
            <a:r>
              <a:rPr lang="ru-RU" dirty="0" smtClean="0"/>
              <a:t> </a:t>
            </a:r>
            <a:r>
              <a:rPr lang="ru-RU" dirty="0" smtClean="0">
                <a:solidFill>
                  <a:srgbClr val="FFFF00"/>
                </a:solidFill>
              </a:rPr>
              <a:t>полетать</a:t>
            </a:r>
            <a:r>
              <a:rPr lang="ru-RU" dirty="0" smtClean="0">
                <a:solidFill>
                  <a:srgbClr val="7030A0"/>
                </a:solidFill>
              </a:rPr>
              <a:t>!</a:t>
            </a:r>
            <a:endParaRPr lang="ru-RU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3672408" cy="3082354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4000" dirty="0" smtClean="0">
                <a:solidFill>
                  <a:srgbClr val="FFFF00"/>
                </a:solidFill>
              </a:rPr>
              <a:t>Мамой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rgbClr val="FF0000"/>
                </a:solidFill>
              </a:rPr>
              <a:t>курицей </a:t>
            </a:r>
            <a:r>
              <a:rPr lang="ru-RU" dirty="0" smtClean="0">
                <a:solidFill>
                  <a:srgbClr val="0070C0"/>
                </a:solidFill>
              </a:rPr>
              <a:t>была</a:t>
            </a:r>
            <a:r>
              <a:rPr lang="ru-RU" dirty="0" smtClean="0">
                <a:solidFill>
                  <a:srgbClr val="D62EB2"/>
                </a:solidFill>
              </a:rPr>
              <a:t>…</a:t>
            </a:r>
            <a:endParaRPr lang="ru-RU" dirty="0">
              <a:solidFill>
                <a:srgbClr val="D62EB2"/>
              </a:solidFill>
            </a:endParaRPr>
          </a:p>
        </p:txBody>
      </p:sp>
      <p:pic>
        <p:nvPicPr>
          <p:cNvPr id="7170" name="Picture 2" descr="C:\Documents and Settings\Admin\Рабочий стол\Новая папка (2)\Фото-023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6" y="0"/>
            <a:ext cx="5868145" cy="6864085"/>
          </a:xfrm>
          <a:prstGeom prst="rect">
            <a:avLst/>
          </a:prstGeom>
          <a:noFill/>
        </p:spPr>
      </p:pic>
      <p:pic>
        <p:nvPicPr>
          <p:cNvPr id="4" name="Picture 2" descr="C:\Documents and Settings\Admin\Рабочий стол\Новая папка (2)\Фото-02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5" y="0"/>
            <a:ext cx="5868145" cy="686408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И</a:t>
            </a:r>
            <a:r>
              <a:rPr lang="ru-RU" dirty="0" smtClean="0"/>
              <a:t> </a:t>
            </a:r>
            <a:r>
              <a:rPr lang="ru-RU" dirty="0" smtClean="0">
                <a:solidFill>
                  <a:srgbClr val="92D050"/>
                </a:solidFill>
              </a:rPr>
              <a:t>с</a:t>
            </a:r>
            <a:r>
              <a:rPr lang="ru-RU" dirty="0" smtClean="0"/>
              <a:t> </a:t>
            </a:r>
            <a:r>
              <a:rPr lang="ru-RU" dirty="0" smtClean="0">
                <a:solidFill>
                  <a:srgbClr val="FFFF00"/>
                </a:solidFill>
              </a:rPr>
              <a:t>Антошкою</a:t>
            </a:r>
            <a:r>
              <a:rPr lang="ru-RU" dirty="0" smtClean="0"/>
              <a:t> </a:t>
            </a:r>
            <a:r>
              <a:rPr lang="ru-RU" dirty="0" smtClean="0">
                <a:solidFill>
                  <a:srgbClr val="00B0F0"/>
                </a:solidFill>
              </a:rPr>
              <a:t>плясали…</a:t>
            </a:r>
            <a:endParaRPr lang="ru-RU" dirty="0">
              <a:solidFill>
                <a:srgbClr val="00B0F0"/>
              </a:solidFill>
            </a:endParaRPr>
          </a:p>
        </p:txBody>
      </p:sp>
      <p:pic>
        <p:nvPicPr>
          <p:cNvPr id="8195" name="Picture 3" descr="C:\Documents and Settings\Admin\Рабочий стол\PHOT006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12776"/>
            <a:ext cx="9144000" cy="54452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2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64F559"/>
                </a:solidFill>
              </a:rPr>
              <a:t>А</a:t>
            </a:r>
            <a:r>
              <a:rPr lang="ru-RU" dirty="0" smtClean="0">
                <a:solidFill>
                  <a:srgbClr val="00B0F0"/>
                </a:solidFill>
              </a:rPr>
              <a:t> ещё</a:t>
            </a:r>
            <a:r>
              <a:rPr lang="ru-RU" dirty="0" smtClean="0"/>
              <a:t> </a:t>
            </a:r>
            <a:r>
              <a:rPr lang="ru-RU" dirty="0" smtClean="0">
                <a:solidFill>
                  <a:srgbClr val="64F559"/>
                </a:solidFill>
              </a:rPr>
              <a:t>весну</a:t>
            </a:r>
            <a:r>
              <a:rPr lang="ru-RU" dirty="0" smtClean="0"/>
              <a:t> </a:t>
            </a:r>
            <a:r>
              <a:rPr lang="ru-RU" dirty="0" smtClean="0">
                <a:solidFill>
                  <a:srgbClr val="00B0F0"/>
                </a:solidFill>
              </a:rPr>
              <a:t>играла</a:t>
            </a:r>
            <a:r>
              <a:rPr lang="ru-RU" dirty="0" smtClean="0">
                <a:solidFill>
                  <a:srgbClr val="FF0000"/>
                </a:solidFill>
              </a:rPr>
              <a:t>…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0242" name="Picture 2" descr="C:\Documents and Settings\Admin\Рабочий стол\Новая папка (2)\Фото-026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1196752"/>
            <a:ext cx="4248472" cy="55172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7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280</TotalTime>
  <Words>68</Words>
  <Application>Microsoft Office PowerPoint</Application>
  <PresentationFormat>Экран (4:3)</PresentationFormat>
  <Paragraphs>18</Paragraphs>
  <Slides>19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Апекс</vt:lpstr>
      <vt:lpstr>Воспитатель МДОУ №22 </vt:lpstr>
      <vt:lpstr>Презентация PowerPoint</vt:lpstr>
      <vt:lpstr>Маленькие актёры.</vt:lpstr>
      <vt:lpstr>Презентация PowerPoint</vt:lpstr>
      <vt:lpstr>И на телевидении успела поработать!</vt:lpstr>
      <vt:lpstr>И на метле полетать!</vt:lpstr>
      <vt:lpstr>    Мамой  курицей была…</vt:lpstr>
      <vt:lpstr>И с Антошкою плясали…</vt:lpstr>
      <vt:lpstr>А ещё весну играла…</vt:lpstr>
      <vt:lpstr>… да с подснежниками танцевала</vt:lpstr>
      <vt:lpstr>И змейкою мы ходили</vt:lpstr>
      <vt:lpstr>Физкультуру мы любили</vt:lpstr>
      <vt:lpstr>Танцевали мы</vt:lpstr>
      <vt:lpstr>И пели</vt:lpstr>
      <vt:lpstr>На парад сходить успели</vt:lpstr>
      <vt:lpstr>Спасибо всем за внимание!!!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Я воспитатель  </dc:title>
  <dc:creator>Admin</dc:creator>
  <cp:lastModifiedBy>таня</cp:lastModifiedBy>
  <cp:revision>30</cp:revision>
  <dcterms:created xsi:type="dcterms:W3CDTF">2014-04-21T10:19:28Z</dcterms:created>
  <dcterms:modified xsi:type="dcterms:W3CDTF">2015-08-23T11:56:31Z</dcterms:modified>
</cp:coreProperties>
</file>